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3EB77BE-37F1-44CA-9FC1-0B8C0386F3FE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C5A4"/>
    <a:srgbClr val="DED3BC"/>
    <a:srgbClr val="F9D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114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C89DF-9E64-4C7F-AFCA-4C6C86E54195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B2BC-25E6-4707-87BC-D56299CCD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858274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C89DF-9E64-4C7F-AFCA-4C6C86E54195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B2BC-25E6-4707-87BC-D56299CCD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126198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C89DF-9E64-4C7F-AFCA-4C6C86E54195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B2BC-25E6-4707-87BC-D56299CCD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41919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C89DF-9E64-4C7F-AFCA-4C6C86E54195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B2BC-25E6-4707-87BC-D56299CCD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160053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C89DF-9E64-4C7F-AFCA-4C6C86E54195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B2BC-25E6-4707-87BC-D56299CCD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619257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C89DF-9E64-4C7F-AFCA-4C6C86E54195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B2BC-25E6-4707-87BC-D56299CCD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6788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C89DF-9E64-4C7F-AFCA-4C6C86E54195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B2BC-25E6-4707-87BC-D56299CCD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625827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C89DF-9E64-4C7F-AFCA-4C6C86E54195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B2BC-25E6-4707-87BC-D56299CCD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98101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C89DF-9E64-4C7F-AFCA-4C6C86E54195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B2BC-25E6-4707-87BC-D56299CCD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580043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C89DF-9E64-4C7F-AFCA-4C6C86E54195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B2BC-25E6-4707-87BC-D56299CCD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77829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C89DF-9E64-4C7F-AFCA-4C6C86E54195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7B2BC-25E6-4707-87BC-D56299CCD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55479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C89DF-9E64-4C7F-AFCA-4C6C86E54195}" type="datetimeFigureOut">
              <a:rPr lang="ru-RU" smtClean="0"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7B2BC-25E6-4707-87BC-D56299CCD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94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D3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34087"/>
            <a:ext cx="9144000" cy="87460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Дом Фукса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7255" y="1460937"/>
            <a:ext cx="10815145" cy="478220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l"/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5" y="1587061"/>
            <a:ext cx="733425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35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D3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64526"/>
            <a:ext cx="471126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 этом доме в 1812—1846 годах жил заслуженный</a:t>
            </a:r>
            <a:br>
              <a:rPr lang="ru-RU" dirty="0" smtClean="0"/>
            </a:br>
            <a:r>
              <a:rPr lang="ru-RU" dirty="0" smtClean="0"/>
              <a:t>профессор Казанского университета, почетный</a:t>
            </a:r>
            <a:br>
              <a:rPr lang="ru-RU" dirty="0" smtClean="0"/>
            </a:br>
            <a:r>
              <a:rPr lang="ru-RU" dirty="0" smtClean="0"/>
              <a:t>гражданин Казани Карл Фукс.</a:t>
            </a:r>
            <a:br>
              <a:rPr lang="ru-RU" dirty="0" smtClean="0"/>
            </a:br>
            <a:r>
              <a:rPr lang="ru-RU" dirty="0" smtClean="0"/>
              <a:t>Карл Федорович Фукс (1776-1846) — немецкий врач,</a:t>
            </a:r>
            <a:br>
              <a:rPr lang="ru-RU" dirty="0" smtClean="0"/>
            </a:br>
            <a:r>
              <a:rPr lang="ru-RU" dirty="0" smtClean="0"/>
              <a:t>ботаник, этнограф, историк, археолог и нумизмат,</a:t>
            </a:r>
          </a:p>
          <a:p>
            <a:endParaRPr lang="ru-RU" dirty="0"/>
          </a:p>
        </p:txBody>
      </p:sp>
      <p:pic>
        <p:nvPicPr>
          <p:cNvPr id="2050" name="Picture 2" descr="https://image.jimcdn.com/app/cms/image/transf/dimension=360x1024:format=jpg/path/s38026606f9157916/image/if631fa7a3d21be21/version/1337772964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212" y="828210"/>
            <a:ext cx="3668658" cy="47053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4662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D9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5380" y="1205515"/>
            <a:ext cx="5940972" cy="47958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1798 году он получил степень доктора </a:t>
            </a:r>
            <a:r>
              <a:rPr lang="ru-RU" dirty="0" smtClean="0"/>
              <a:t>медицины</a:t>
            </a:r>
            <a:r>
              <a:rPr lang="ru-RU" dirty="0"/>
              <a:t> </a:t>
            </a:r>
            <a:r>
              <a:rPr lang="ru-RU" dirty="0" smtClean="0"/>
              <a:t>и </a:t>
            </a:r>
            <a:r>
              <a:rPr lang="ru-RU" dirty="0"/>
              <a:t>хирургии в </a:t>
            </a:r>
            <a:r>
              <a:rPr lang="ru-RU" dirty="0" err="1"/>
              <a:t>Марбургском</a:t>
            </a:r>
            <a:r>
              <a:rPr lang="ru-RU" dirty="0"/>
              <a:t> университете.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1800 </a:t>
            </a:r>
            <a:r>
              <a:rPr lang="ru-RU" dirty="0" smtClean="0"/>
              <a:t>году</a:t>
            </a:r>
            <a:r>
              <a:rPr lang="ru-RU" dirty="0"/>
              <a:t> </a:t>
            </a:r>
            <a:r>
              <a:rPr lang="ru-RU" dirty="0" smtClean="0"/>
              <a:t>приехал </a:t>
            </a:r>
            <a:r>
              <a:rPr lang="ru-RU" dirty="0"/>
              <a:t>в Санкт-Петербург: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Осенью </a:t>
            </a:r>
            <a:r>
              <a:rPr lang="ru-RU" dirty="0"/>
              <a:t>1805 года, Фукса </a:t>
            </a:r>
            <a:r>
              <a:rPr lang="ru-RU" dirty="0" smtClean="0"/>
              <a:t>назначили профессором</a:t>
            </a:r>
            <a:r>
              <a:rPr lang="ru-RU" dirty="0"/>
              <a:t> </a:t>
            </a:r>
            <a:r>
              <a:rPr lang="ru-RU" dirty="0" smtClean="0"/>
              <a:t>в </a:t>
            </a:r>
            <a:r>
              <a:rPr lang="ru-RU" dirty="0"/>
              <a:t>Казанский императорский университет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(сегодня — Казанский (Приволжский) </a:t>
            </a:r>
            <a:r>
              <a:rPr lang="ru-RU" dirty="0" smtClean="0"/>
              <a:t>Федеральный</a:t>
            </a:r>
            <a:r>
              <a:rPr lang="ru-RU" dirty="0"/>
              <a:t> </a:t>
            </a:r>
            <a:r>
              <a:rPr lang="ru-RU" dirty="0" smtClean="0"/>
              <a:t>Университет</a:t>
            </a:r>
            <a:r>
              <a:rPr lang="ru-RU" dirty="0"/>
              <a:t>), ректором которого Карл Фукс являлся </a:t>
            </a:r>
            <a:r>
              <a:rPr lang="ru-RU" dirty="0" smtClean="0"/>
              <a:t>с</a:t>
            </a:r>
            <a:r>
              <a:rPr lang="ru-RU" dirty="0"/>
              <a:t> </a:t>
            </a:r>
            <a:r>
              <a:rPr lang="ru-RU" dirty="0" smtClean="0"/>
              <a:t>1823 </a:t>
            </a:r>
            <a:r>
              <a:rPr lang="ru-RU" dirty="0"/>
              <a:t>по 1827 годы.</a:t>
            </a:r>
          </a:p>
        </p:txBody>
      </p:sp>
      <p:pic>
        <p:nvPicPr>
          <p:cNvPr id="3074" name="Picture 2" descr="https://kpfu.ru/portal/docs/F450411164/kazuniversi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44" y="1421524"/>
            <a:ext cx="4847349" cy="4014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44754" y="5633545"/>
            <a:ext cx="3815528" cy="469078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Arial Black" panose="020B0A04020102020204" pitchFamily="34" charset="0"/>
                <a:cs typeface="AngsanaUPC" panose="02020603050405020304" pitchFamily="18" charset="-34"/>
              </a:rPr>
              <a:t>Казанский </a:t>
            </a:r>
            <a:r>
              <a:rPr lang="ru-RU" sz="1200" dirty="0">
                <a:latin typeface="Arial Black" panose="020B0A04020102020204" pitchFamily="34" charset="0"/>
                <a:cs typeface="AngsanaUPC" panose="02020603050405020304" pitchFamily="18" charset="-34"/>
              </a:rPr>
              <a:t>и</a:t>
            </a:r>
            <a:r>
              <a:rPr lang="ru-RU" sz="1200" dirty="0" smtClean="0">
                <a:latin typeface="Arial Black" panose="020B0A04020102020204" pitchFamily="34" charset="0"/>
                <a:cs typeface="AngsanaUPC" panose="02020603050405020304" pitchFamily="18" charset="-34"/>
              </a:rPr>
              <a:t>мператорский университет </a:t>
            </a:r>
            <a:endParaRPr lang="ru-RU" sz="1200" dirty="0">
              <a:latin typeface="Arial Black" panose="020B0A04020102020204" pitchFamily="34" charset="0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342173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27000">
              <a:srgbClr val="F6C5A4"/>
            </a:gs>
            <a:gs pos="8000">
              <a:srgbClr val="F9D9B5"/>
            </a:gs>
            <a:gs pos="87000">
              <a:srgbClr val="DED3B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40366" y="275915"/>
            <a:ext cx="10515600" cy="1022241"/>
          </a:xfrm>
        </p:spPr>
        <p:txBody>
          <a:bodyPr/>
          <a:lstStyle/>
          <a:p>
            <a:r>
              <a:rPr lang="ru-RU" dirty="0"/>
              <a:t>Что важно знать о Карле </a:t>
            </a:r>
            <a:r>
              <a:rPr lang="ru-RU" dirty="0" smtClean="0"/>
              <a:t>Фуксе?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72014" y="1610390"/>
            <a:ext cx="5317273" cy="51137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dirty="0"/>
              <a:t>Профессор Карл Фукс знал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несколько языков — немецкий,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английский, французский,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итальянский, русский.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'А </a:t>
            </a:r>
            <a:r>
              <a:rPr lang="ru-RU" dirty="0" err="1"/>
              <a:t>вКазани</a:t>
            </a:r>
            <a:r>
              <a:rPr lang="ru-RU" dirty="0"/>
              <a:t> освоил также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татарский и арабский языки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Карл </a:t>
            </a:r>
            <a:r>
              <a:rPr lang="ru-RU" dirty="0"/>
              <a:t>Фукс был единственным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‹ мужчиной, кого, вопреки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религиозным представлениям,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‘допускали к больным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женщинам-татаркам. Высшим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выражением доверия была его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медицинская печать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с надписью «</a:t>
            </a:r>
            <a:r>
              <a:rPr lang="ru-RU" dirty="0" err="1"/>
              <a:t>Табиб</a:t>
            </a:r>
            <a:r>
              <a:rPr lang="ru-RU" dirty="0"/>
              <a:t> Фукс»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(«Врач Фукс»).</a:t>
            </a:r>
          </a:p>
        </p:txBody>
      </p:sp>
      <p:pic>
        <p:nvPicPr>
          <p:cNvPr id="4098" name="Picture 2" descr="https://photos.wikimapia.org/p/00/00/81/54/34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244" y="1471961"/>
            <a:ext cx="3534936" cy="470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1081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0" y="1803323"/>
            <a:ext cx="5417634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dirty="0"/>
              <a:t>По инициативе </a:t>
            </a:r>
            <a:r>
              <a:rPr lang="ru-RU" dirty="0" err="1"/>
              <a:t>К.Фукса</a:t>
            </a:r>
            <a:r>
              <a:rPr lang="ru-RU" dirty="0"/>
              <a:t> в 1829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году был приобретён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земельный участок у озера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Кабан для закладки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ботанического сада. Сегодня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на этом месте располагается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Казанский </a:t>
            </a:r>
            <a:r>
              <a:rPr lang="ru-RU" dirty="0" err="1"/>
              <a:t>зооботанический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сад.</a:t>
            </a:r>
          </a:p>
        </p:txBody>
      </p:sp>
      <p:pic>
        <p:nvPicPr>
          <p:cNvPr id="5122" name="Picture 2" descr="http://am2.dlstatic.ru/company/panoram/panoram_6081.on_detai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40" y="1382750"/>
            <a:ext cx="5564459" cy="44716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7218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117" y="1221445"/>
            <a:ext cx="4815468" cy="46964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4. Карл </a:t>
            </a:r>
            <a:r>
              <a:rPr lang="ru-RU" dirty="0"/>
              <a:t>Фукс интересовался 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культурой татар, описывал их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быт и повседневный уклад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жизни.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5. Дом </a:t>
            </a:r>
            <a:r>
              <a:rPr lang="ru-RU" dirty="0"/>
              <a:t>Фукса был местом, где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любили собираться лучшие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представители науки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и культуры своего времени,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Кроме того, Дом Фукса.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служил лечебницей,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поскольку профессор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‘бесплатно лечил горожан.</a:t>
            </a:r>
          </a:p>
        </p:txBody>
      </p:sp>
      <p:pic>
        <p:nvPicPr>
          <p:cNvPr id="6146" name="Picture 2" descr="https://cdn.trinixy.ru/pics5/20140917/togda_i_seychas_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331" y="1345581"/>
            <a:ext cx="6042489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9378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53</Words>
  <Application>Microsoft Office PowerPoint</Application>
  <PresentationFormat>Широкоэкранный</PresentationFormat>
  <Paragraphs>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AngsanaUPC</vt:lpstr>
      <vt:lpstr>Arial</vt:lpstr>
      <vt:lpstr>Arial Black</vt:lpstr>
      <vt:lpstr>Calibri</vt:lpstr>
      <vt:lpstr>Calibri Light</vt:lpstr>
      <vt:lpstr>Тема Office</vt:lpstr>
      <vt:lpstr>Дом Фукса</vt:lpstr>
      <vt:lpstr>Презентация PowerPoint</vt:lpstr>
      <vt:lpstr>Казанский императорский университет </vt:lpstr>
      <vt:lpstr>Что важно знать о Карле Фуксе?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 Фукса</dc:title>
  <dc:creator>Дамир</dc:creator>
  <cp:lastModifiedBy>Дамир</cp:lastModifiedBy>
  <cp:revision>4</cp:revision>
  <dcterms:created xsi:type="dcterms:W3CDTF">2020-03-22T11:21:27Z</dcterms:created>
  <dcterms:modified xsi:type="dcterms:W3CDTF">2020-03-22T11:50:04Z</dcterms:modified>
</cp:coreProperties>
</file>